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620262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13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13</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2290009"/>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14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13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14</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 градус жылы, </a:t>
            </a:r>
            <a:r>
              <a:rPr lang="kk-KZ" sz="1000" dirty="0">
                <a:latin typeface="Times New Roman" panose="02020603050405020304" pitchFamily="18" charset="0"/>
                <a:cs typeface="Times New Roman" panose="02020603050405020304" pitchFamily="18" charset="0"/>
              </a:rPr>
              <a:t>топпырақтың бетінде 1 градус үсік, күндіз 14-16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15</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14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15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1-3 градус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rPr>
              <a:t>төмен</a:t>
            </a:r>
            <a:endParaRPr lang="ru-RU" altLang="en-US" sz="1100" dirty="0">
              <a:solidFill>
                <a:srgbClr val="000000"/>
              </a:solidFill>
              <a:latin typeface="Times New Roman" panose="02020603050405020304" pitchFamily="18" charset="0"/>
            </a:endParaRPr>
          </a:p>
          <a:p>
            <a:pPr indent="176213" algn="just"/>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53493</TotalTime>
  <Words>603</Words>
  <Application>Microsoft Office PowerPoint</Application>
  <PresentationFormat>Лист A4 (210x297 мм)</PresentationFormat>
  <Paragraphs>104</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7695</cp:revision>
  <cp:lastPrinted>2025-07-15T07:11:11Z</cp:lastPrinted>
  <dcterms:created xsi:type="dcterms:W3CDTF">2018-03-27T06:03:00Z</dcterms:created>
  <dcterms:modified xsi:type="dcterms:W3CDTF">2026-05-13T06:24:02Z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